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03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8" name="Google Shape;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03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" name="Google Shape;1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03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" name="Google Shape;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03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8" name="Google Shape;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03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6425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6425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60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6812"/>
            <a:ext cx="212725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7375" y="6246812"/>
            <a:ext cx="2897187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6375" y="6246812"/>
            <a:ext cx="2128837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6812"/>
            <a:ext cx="212725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7375" y="6246812"/>
            <a:ext cx="2897187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6375" y="6246812"/>
            <a:ext cx="2128837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6425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6425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600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6812"/>
            <a:ext cx="212725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7375" y="6246812"/>
            <a:ext cx="2897187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6375" y="6246812"/>
            <a:ext cx="2128837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00" y="1447800"/>
            <a:ext cx="5162550" cy="388461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1981200" y="228600"/>
            <a:ext cx="4953000" cy="1143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CC99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Снегири</a:t>
            </a:r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57200" y="5486400"/>
            <a:ext cx="8226425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1150" marR="0" lvl="0" indent="-31115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Снеги́рь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или обыкновенный </a:t>
            </a:r>
            <a:r>
              <a:rPr lang="en-US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снегирь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(лат. Pyrrhula pyrrhula) — певчая птица рода </a:t>
            </a:r>
            <a:r>
              <a:rPr lang="en-US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снегирей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(Pyrrhula), семейства вьюрковых.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body" idx="4294967295"/>
          </p:nvPr>
        </p:nvSpPr>
        <p:spPr>
          <a:xfrm>
            <a:off x="457200" y="1604962"/>
            <a:ext cx="37338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11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Снегирь может также спокойно чувствовать себя вне воли и поэтому некоторые люди заводят их в качестве домашних животных. </a:t>
            </a:r>
            <a:endParaRPr/>
          </a:p>
          <a:p>
            <a:pPr marL="311150" marR="0" lvl="0" indent="-3111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4" descr="Красавцы - снегири. Обсуждение на LiveInternet - Российский Сервис Онлайн-Дневников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1143000"/>
            <a:ext cx="3757612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body" idx="4294967295"/>
          </p:nvPr>
        </p:nvSpPr>
        <p:spPr>
          <a:xfrm>
            <a:off x="457200" y="1604962"/>
            <a:ext cx="37338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115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Снегиря часто называют пересмешником за то, что он  может подражать пению других птиц.</a:t>
            </a:r>
            <a:endParaRPr/>
          </a:p>
          <a:p>
            <a:pPr marL="311150" marR="0" lvl="0" indent="-311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1150" marR="0" lvl="0" indent="-311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домашних условиях он может изображать звук скрипящей двери или некоторые звуки самого хозяина или другого питомца.</a:t>
            </a:r>
            <a:endParaRPr/>
          </a:p>
        </p:txBody>
      </p:sp>
      <p:pic>
        <p:nvPicPr>
          <p:cNvPr id="107" name="Google Shape;107;p15" descr="БЕСПЛАТНЫЕ МИНУСОВКИ В ФОРМАТЕ MP3 (Страница 843) MP3SORT.C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762000"/>
            <a:ext cx="368617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1200" y="381000"/>
            <a:ext cx="5103812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1600200" y="6096000"/>
            <a:ext cx="6400800" cy="2571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/>
              </a:rPr>
              <a:t>Презентацию подготовил: Пантелеев Александр 6 "А" класс</a:t>
            </a:r>
          </a:p>
        </p:txBody>
      </p:sp>
      <p:sp>
        <p:nvSpPr>
          <p:cNvPr id="114" name="Google Shape;114;p16"/>
          <p:cNvSpPr/>
          <p:nvPr/>
        </p:nvSpPr>
        <p:spPr>
          <a:xfrm>
            <a:off x="2362200" y="457200"/>
            <a:ext cx="4457700" cy="9048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CC99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body" idx="4294967295"/>
          </p:nvPr>
        </p:nvSpPr>
        <p:spPr>
          <a:xfrm>
            <a:off x="762000" y="1066800"/>
            <a:ext cx="4191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115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Размер этой птицы около 20 см в длину, и вес  около 30 грамм. </a:t>
            </a:r>
            <a:endParaRPr/>
          </a:p>
          <a:p>
            <a:pPr marL="311150" marR="0" lvl="0" indent="-311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голове чёрное оперение, что создаёт впечатление, что на них надета шапочка.</a:t>
            </a:r>
            <a:endParaRPr/>
          </a:p>
          <a:p>
            <a:pPr marL="311150" marR="0" lvl="0" indent="-311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самцов  красное оперение на груди. </a:t>
            </a:r>
            <a:endParaRPr/>
          </a:p>
          <a:p>
            <a:pPr marL="311150" marR="0" lvl="0" indent="-311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Самки, как и молодые особи, имеют преимущественно тёмно-серый цвет, при этом большего размера, чем самцы. </a:t>
            </a:r>
            <a:endParaRPr/>
          </a:p>
        </p:txBody>
      </p:sp>
      <p:pic>
        <p:nvPicPr>
          <p:cNvPr id="43" name="Google Shape;43;p6" descr=" интересные факты о снегирях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1828800"/>
            <a:ext cx="3248025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body" idx="4294967295"/>
          </p:nvPr>
        </p:nvSpPr>
        <p:spPr>
          <a:xfrm>
            <a:off x="457200" y="1371600"/>
            <a:ext cx="4037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11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Times New Roman"/>
              <a:buNone/>
            </a:pPr>
            <a:r>
              <a:rPr lang="en-US" sz="2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 снегирей выделено 9 видов, и оттенки оперения у всех разные. </a:t>
            </a:r>
            <a:endParaRPr/>
          </a:p>
          <a:p>
            <a:pPr marL="311150" marR="0" lvl="0" indent="-3111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Times New Roman"/>
              <a:buNone/>
            </a:pPr>
            <a:r>
              <a:rPr lang="en-US" sz="2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Мнение о том, что все снегири имеют красную грудку, ошибочно. </a:t>
            </a:r>
            <a:endParaRPr/>
          </a:p>
          <a:p>
            <a:pPr marL="311150" marR="0" lvl="0" indent="-3111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52400"/>
            <a:ext cx="4343400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3505200"/>
            <a:ext cx="3813175" cy="24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 idx="4294967295"/>
          </p:nvPr>
        </p:nvSpPr>
        <p:spPr>
          <a:xfrm>
            <a:off x="1524000" y="762000"/>
            <a:ext cx="8226425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66900" marR="0" lvl="0" indent="-20796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Красноголовый снегирь (Pyrrhula erythrocephala)</a:t>
            </a:r>
            <a:br>
              <a:rPr lang="en-US" sz="1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самый массовый вид этого рода в Гималаях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4294967295"/>
          </p:nvPr>
        </p:nvSpPr>
        <p:spPr>
          <a:xfrm>
            <a:off x="533400" y="1295400"/>
            <a:ext cx="4037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1150" marR="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Есть вид снегирей, у которых спинка внизу белая, а вся передняя часть, плечи и шея серого цвета. Это  серые снегири. </a:t>
            </a:r>
            <a:endParaRPr/>
          </a:p>
          <a:p>
            <a:pPr marL="311150" marR="0" lvl="0" indent="-3111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других – на спине желтая окраска, и их название – желтоспинные. </a:t>
            </a:r>
            <a:endParaRPr/>
          </a:p>
          <a:p>
            <a:pPr marL="311150" marR="0" lvl="0" indent="-3111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красноголового снегиря шапочка на голове не черная, а красная. </a:t>
            </a:r>
            <a:endParaRPr/>
          </a:p>
          <a:p>
            <a:pPr marL="311150" marR="0" lvl="0" indent="-3111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Вот какие разные могут быть снегири. </a:t>
            </a:r>
            <a:endParaRPr/>
          </a:p>
          <a:p>
            <a:pPr marL="311150" marR="0" lvl="0" indent="-3111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8" descr="Красноголовый снегирь (Pyrrhula erythrocephala) - самый массовый вид этого рода в Гималаях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1295400"/>
            <a:ext cx="2962275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5800" y="3657600"/>
            <a:ext cx="3271837" cy="249396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/>
        </p:nvSpPr>
        <p:spPr>
          <a:xfrm>
            <a:off x="3962400" y="6096000"/>
            <a:ext cx="35925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Бурый снегирь (Pyrrhula nipalensis) 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body" idx="4294967295"/>
          </p:nvPr>
        </p:nvSpPr>
        <p:spPr>
          <a:xfrm>
            <a:off x="457200" y="1604962"/>
            <a:ext cx="4037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11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Снегири населяют всю зону лесов Европы и большей части Азии. </a:t>
            </a:r>
            <a:endParaRPr/>
          </a:p>
          <a:p>
            <a:pPr marL="31115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России их встретить можно во всех лесах, где растут хвойные деревья, и даже в зоне лесостепи. </a:t>
            </a:r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457200"/>
            <a:ext cx="38735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 idx="4294967295"/>
          </p:nvPr>
        </p:nvSpPr>
        <p:spPr>
          <a:xfrm>
            <a:off x="457200" y="273050"/>
            <a:ext cx="8226425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4294967295"/>
          </p:nvPr>
        </p:nvSpPr>
        <p:spPr>
          <a:xfrm>
            <a:off x="457200" y="1604962"/>
            <a:ext cx="4037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115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</a:pPr>
            <a:r>
              <a:rPr lang="en-US" sz="2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Птица относится к оседлым, но понаблюдать за ней можно только зимой. Часто они прилетают в городские парки и сады покормиться, тогда их видно хорошо.</a:t>
            </a:r>
            <a:endParaRPr/>
          </a:p>
          <a:p>
            <a:pPr marL="311150" marR="0" lvl="0" indent="-3111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</a:pPr>
            <a:r>
              <a:rPr lang="en-US" sz="2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 вот летом их заметить трудно, поэтому некоторые люди думают, что снегири улетают в другие края. </a:t>
            </a:r>
            <a:endParaRPr/>
          </a:p>
          <a:p>
            <a:pPr marL="311150" marR="0" lvl="0" indent="-3111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</a:pPr>
            <a:r>
              <a:rPr lang="en-US" sz="2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 действительно перелетают, но только вглубь глухой еловой чащи, где будут строить свои гнезда. </a:t>
            </a:r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4294967295"/>
          </p:nvPr>
        </p:nvSpPr>
        <p:spPr>
          <a:xfrm>
            <a:off x="4646612" y="1604962"/>
            <a:ext cx="4037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1150" marR="0" lvl="0" indent="-3111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260000">
            <a:off x="5105400" y="609600"/>
            <a:ext cx="3429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800" y="3429000"/>
            <a:ext cx="3219450" cy="2414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body" idx="4294967295"/>
          </p:nvPr>
        </p:nvSpPr>
        <p:spPr>
          <a:xfrm>
            <a:off x="457200" y="1604962"/>
            <a:ext cx="4037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11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Питается снегирь преимущественно семенами, почками, некоторыми паукообразными и ягодами. </a:t>
            </a:r>
            <a:endParaRPr/>
          </a:p>
          <a:p>
            <a:pPr marL="31115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Кормясь ягодами, выедает из них семена, оставляя мякоть. </a:t>
            </a:r>
            <a:endParaRPr/>
          </a:p>
        </p:txBody>
      </p:sp>
      <p:pic>
        <p:nvPicPr>
          <p:cNvPr id="80" name="Google Shape;8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00000">
            <a:off x="4343400" y="609600"/>
            <a:ext cx="4022725" cy="268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 rot="-300000">
            <a:off x="4419600" y="3276600"/>
            <a:ext cx="4037012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body" idx="4294967295"/>
          </p:nvPr>
        </p:nvSpPr>
        <p:spPr>
          <a:xfrm>
            <a:off x="457200" y="1604962"/>
            <a:ext cx="4037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11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Самки значительно сильнее самцов и содержат самцов в исключительной строгости и подчинении. </a:t>
            </a:r>
            <a:endParaRPr/>
          </a:p>
          <a:p>
            <a:pPr marL="31115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снегирей поют и самки. Правда, песня у них неказистая, похожая на скрип. </a:t>
            </a:r>
            <a:endParaRPr/>
          </a:p>
        </p:txBody>
      </p:sp>
      <p:pic>
        <p:nvPicPr>
          <p:cNvPr id="87" name="Google Shape;8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80000">
            <a:off x="4495800" y="381000"/>
            <a:ext cx="4305300" cy="283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 descr="Виктор Тяхт - Весенняя зима - время снимать снегире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00000">
            <a:off x="4495800" y="3200400"/>
            <a:ext cx="4191000" cy="295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body" idx="4294967295"/>
          </p:nvPr>
        </p:nvSpPr>
        <p:spPr>
          <a:xfrm>
            <a:off x="457200" y="1604962"/>
            <a:ext cx="37338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115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Снегири обычно держатся небольшими стайками по 7-10 птичек в каждой.</a:t>
            </a:r>
            <a:endParaRPr/>
          </a:p>
          <a:p>
            <a:pPr marL="311150" marR="0" lvl="0" indent="-311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1150" marR="0" lvl="0" indent="-311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Чем сильнее мороз, тем спокойнее сидит стайка. </a:t>
            </a:r>
            <a:endParaRPr/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20000">
            <a:off x="4648200" y="281940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0" y="381000"/>
            <a:ext cx="3419475" cy="2300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PresentationFormat>Экран (4:3)</PresentationFormat>
  <Paragraphs>32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2_Оформление по умолчанию</vt:lpstr>
      <vt:lpstr>Оформление по умолчанию</vt:lpstr>
      <vt:lpstr>Слайд 1</vt:lpstr>
      <vt:lpstr>Слайд 2</vt:lpstr>
      <vt:lpstr>Слайд 3</vt:lpstr>
      <vt:lpstr>Красноголовый снегирь (Pyrrhula erythrocephala) — самый массовый вид этого рода в Гималаях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</cp:revision>
  <dcterms:modified xsi:type="dcterms:W3CDTF">2020-11-16T09:05:30Z</dcterms:modified>
</cp:coreProperties>
</file>