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4" r:id="rId5"/>
    <p:sldId id="263" r:id="rId6"/>
    <p:sldId id="262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F0BA08-D955-4BE2-8AEA-A3E1321A224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88B762-6A34-4ABC-93A6-56DF47018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2855"/>
            <a:ext cx="4740218" cy="43217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836712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мир</a:t>
            </a:r>
            <a:endParaRPr lang="ru-RU" sz="6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2636912"/>
            <a:ext cx="3707904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Рябина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3944471" cy="34343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4766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мы любуемся разнообразными красками природы. Все вокруг желтеет и краснеет, радуя наш глаз сочными осенними красками. И особенно хороша в это время года красавица - рябина, о которой сложено немало стихов и народных песен.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149080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лесах рябины много. Не заметить её невозможно. Яркие гроздья, словно красные кораллы, радуют наш взгляд осенью.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84/0003977b-80e993d6/hello_html_407a8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632848" cy="642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brezka-sada.ru/d/75872/d/%D1%81%D1%82%D1%80%D0%BE%D0%B5%D0%BD%D0%B8%D0%B5_%D0%BF%D0%BB%D0%BE%D0%B4%D0%BE%D0%B2%D0%BE%D0%B3%D0%BE_%D0%B4%D0%B5%D1%80%D0%B5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018396" cy="6013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myshared.ru/5/457271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354433" cy="626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myshared.ru/19/1199754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64016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54696">
            <a:off x="251520" y="332656"/>
            <a:ext cx="3350895" cy="2194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44824"/>
            <a:ext cx="3230657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06485">
            <a:off x="5844861" y="267110"/>
            <a:ext cx="3089920" cy="2407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49126">
            <a:off x="197997" y="4190624"/>
            <a:ext cx="3281781" cy="2187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89843">
            <a:off x="5588526" y="4178418"/>
            <a:ext cx="3274603" cy="2154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3078899" cy="2544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0648"/>
            <a:ext cx="2612609" cy="2940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01008"/>
            <a:ext cx="4093343" cy="3070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429000"/>
            <a:ext cx="3672924" cy="30243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65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 55</dc:creator>
  <cp:lastModifiedBy>Пользователь Windows</cp:lastModifiedBy>
  <cp:revision>4</cp:revision>
  <dcterms:created xsi:type="dcterms:W3CDTF">2017-09-28T08:47:57Z</dcterms:created>
  <dcterms:modified xsi:type="dcterms:W3CDTF">2020-11-16T08:53:52Z</dcterms:modified>
</cp:coreProperties>
</file>